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" r="-1551" b="26501"/>
          <a:stretch/>
        </p:blipFill>
        <p:spPr>
          <a:xfrm>
            <a:off x="263352" y="1772816"/>
            <a:ext cx="11665296" cy="15121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429000"/>
            <a:ext cx="966787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1629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2420888"/>
            <a:ext cx="8162925" cy="288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85293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0963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4127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797151"/>
            <a:ext cx="7488832" cy="1605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32414" y="3933056"/>
            <a:ext cx="17637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229200"/>
            <a:ext cx="10163175" cy="59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26873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8092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51199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36450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904253"/>
            <a:ext cx="396044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04925"/>
            <a:ext cx="117062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645024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371703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14450"/>
            <a:ext cx="118014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5567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2195" y="371703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2195" y="474717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3781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80" y="4365104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12090"/>
            <a:ext cx="9347196" cy="60459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53732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90582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717032"/>
            <a:ext cx="5544616" cy="2754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7968"/>
            <a:ext cx="11058970" cy="55161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93096"/>
            <a:ext cx="6552728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82296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420888"/>
            <a:ext cx="9145016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53012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0011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89040"/>
            <a:ext cx="7704856" cy="1719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3048" y="3861048"/>
            <a:ext cx="185315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445224"/>
            <a:ext cx="10420350" cy="99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84457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823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18398" y="2492896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6550" y="2492896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3701786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8990" y="29249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933056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65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81112"/>
            <a:ext cx="115824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645024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371703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7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76350"/>
            <a:ext cx="115824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41277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3705457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4654581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63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5728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9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918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82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7154"/>
            <a:ext cx="96393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802796"/>
            <a:ext cx="6768752" cy="2866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32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187" y="1000125"/>
            <a:ext cx="11039475" cy="585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833664"/>
            <a:ext cx="8064896" cy="3024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42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52475"/>
            <a:ext cx="10515600" cy="610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35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870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408034"/>
            <a:ext cx="367240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47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0625"/>
            <a:ext cx="10687050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76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6774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341588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2348880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3332728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4319249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5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85875"/>
            <a:ext cx="115919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78904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8092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246406"/>
            <a:ext cx="679132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4255418"/>
            <a:ext cx="6984776" cy="2413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2026-01-15T09:12:59Z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